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9" name="Shape 1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11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2pPr>
            <a:lvl3pPr marL="174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3pPr>
            <a:lvl4pPr marL="238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4pPr>
            <a:lvl5pPr marL="301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70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 defTabSz="2438337"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71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TIE-Logo-small.png" descr="TIE-Logo-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17355" y="10896420"/>
            <a:ext cx="2949289" cy="2069127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Portraits in the style of David Hockney"/>
          <p:cNvSpPr txBox="1"/>
          <p:nvPr>
            <p:ph type="title"/>
          </p:nvPr>
        </p:nvSpPr>
        <p:spPr>
          <a:xfrm>
            <a:off x="2977305" y="4318568"/>
            <a:ext cx="18429390" cy="2404622"/>
          </a:xfrm>
          <a:prstGeom prst="rect">
            <a:avLst/>
          </a:prstGeom>
        </p:spPr>
        <p:txBody>
          <a:bodyPr/>
          <a:lstStyle>
            <a:lvl1pPr algn="ctr">
              <a:defRPr b="0" spc="-200" sz="7500">
                <a:solidFill>
                  <a:srgbClr val="884693"/>
                </a:solidFill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Understanding Verbatim Theatre: Lesson 5</a:t>
            </a:r>
          </a:p>
        </p:txBody>
      </p:sp>
      <p:sp>
        <p:nvSpPr>
          <p:cNvPr id="183" name="A Fine Art unit project for Third Level Art &amp; Design"/>
          <p:cNvSpPr txBox="1"/>
          <p:nvPr>
            <p:ph type="body" sz="quarter" idx="1"/>
          </p:nvPr>
        </p:nvSpPr>
        <p:spPr>
          <a:xfrm>
            <a:off x="5190032" y="6806310"/>
            <a:ext cx="14003936" cy="2591121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lnSpc>
                <a:spcPct val="150000"/>
              </a:lnSpc>
              <a:defRPr b="0" sz="4000">
                <a:solidFill>
                  <a:srgbClr val="884693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Performing Arts Education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Learning Intentions:…"/>
          <p:cNvSpPr txBox="1"/>
          <p:nvPr/>
        </p:nvSpPr>
        <p:spPr>
          <a:xfrm>
            <a:off x="2951392" y="1780539"/>
            <a:ext cx="18481217" cy="1015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  <a:endParaRPr sz="1200"/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consolidating my knowledge of verbatim theatre and verbatim techniques.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how to structure a verbatim text.</a:t>
            </a:r>
            <a:endParaRPr sz="1200"/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  <a:endParaRPr b="1" sz="1200">
              <a:latin typeface="Times Roman"/>
              <a:ea typeface="Times Roman"/>
              <a:cs typeface="Times Roman"/>
              <a:sym typeface="Times Roman"/>
            </a:endParaRP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collaborate with others to create a verbatim text.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use my knowledge of verbatim theatre to create material for a verbatim text.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select from the material to tell a story clearly and accurately.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endParaRPr sz="1200"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186" name="TIE-icon-Blue.png" descr="TIE-icon-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iography"/>
          <p:cNvSpPr txBox="1"/>
          <p:nvPr>
            <p:ph type="title"/>
          </p:nvPr>
        </p:nvSpPr>
        <p:spPr>
          <a:xfrm>
            <a:off x="966685" y="2377121"/>
            <a:ext cx="19737808" cy="4147571"/>
          </a:xfrm>
          <a:prstGeom prst="rect">
            <a:avLst/>
          </a:prstGeom>
        </p:spPr>
        <p:txBody>
          <a:bodyPr/>
          <a:lstStyle>
            <a:lvl1pPr>
              <a:defRPr b="0" spc="-276" sz="120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Creating Verbatim Text</a:t>
            </a:r>
          </a:p>
        </p:txBody>
      </p:sp>
      <p:sp>
        <p:nvSpPr>
          <p:cNvPr id="189" name="The life and major works of David Hockney"/>
          <p:cNvSpPr txBox="1"/>
          <p:nvPr>
            <p:ph type="body" sz="half" idx="1"/>
          </p:nvPr>
        </p:nvSpPr>
        <p:spPr>
          <a:xfrm>
            <a:off x="1088532" y="7566090"/>
            <a:ext cx="19737807" cy="4147571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In this section, you will use your new knowledge about verbatim theatre and verbatim</a:t>
            </a:r>
          </a:p>
          <a:p>
            <a:pPr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techniques to create your own text.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Education"/>
          <p:cNvSpPr txBox="1"/>
          <p:nvPr/>
        </p:nvSpPr>
        <p:spPr>
          <a:xfrm>
            <a:off x="1275743" y="254000"/>
            <a:ext cx="11865642" cy="982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Your Subject Matter</a:t>
            </a:r>
          </a:p>
        </p:txBody>
      </p:sp>
      <p:sp>
        <p:nvSpPr>
          <p:cNvPr id="192" name="The life and major works of David Hockney"/>
          <p:cNvSpPr txBox="1"/>
          <p:nvPr/>
        </p:nvSpPr>
        <p:spPr>
          <a:xfrm>
            <a:off x="3048000" y="2472840"/>
            <a:ext cx="16982900" cy="962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When you are deciding what your play will be about, remember these key elements: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1. Ethics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Remember to be truthful to the story and fair and just to the participants.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2. Dramatic Purpose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Are you highlighting issues? Educating the audience? Calling for change?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Bold"/>
                <a:ea typeface="Oxygen Bold"/>
                <a:cs typeface="Oxygen Bold"/>
                <a:sym typeface="Oxygen Bold"/>
              </a:defRPr>
            </a:pPr>
            <a:r>
              <a:t>3. Message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What do you want your audience to know or be thinking about after they have watched your play?</a:t>
            </a:r>
          </a:p>
        </p:txBody>
      </p:sp>
      <p:pic>
        <p:nvPicPr>
          <p:cNvPr id="193" name="TIE-icon-Blue.png" descr="TIE-icon-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Education"/>
          <p:cNvSpPr txBox="1"/>
          <p:nvPr/>
        </p:nvSpPr>
        <p:spPr>
          <a:xfrm>
            <a:off x="1275743" y="254000"/>
            <a:ext cx="11865642" cy="982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Gathering Your Information</a:t>
            </a:r>
          </a:p>
        </p:txBody>
      </p:sp>
      <p:sp>
        <p:nvSpPr>
          <p:cNvPr id="196" name="The life and major works of David Hockney"/>
          <p:cNvSpPr txBox="1"/>
          <p:nvPr/>
        </p:nvSpPr>
        <p:spPr>
          <a:xfrm>
            <a:off x="3048000" y="2476500"/>
            <a:ext cx="15208881" cy="96285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What techniques will you use to make sure you have accurate information?</a:t>
            </a: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92479">
              <a:lnSpc>
                <a:spcPct val="120000"/>
              </a:lnSpc>
              <a:spcBef>
                <a:spcPts val="0"/>
              </a:spcBef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Here are some examples:</a:t>
            </a:r>
            <a:br/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Newspapers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Autobiographies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Personal Interviews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Online Video Interviews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Public Hearings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Hansard (UK Parliament)</a:t>
            </a:r>
          </a:p>
          <a:p>
            <a:pPr lvl="1" marL="1072895" indent="-487679" defTabSz="792479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3839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Official Report (Scottish Parliament)</a:t>
            </a:r>
          </a:p>
        </p:txBody>
      </p:sp>
      <p:pic>
        <p:nvPicPr>
          <p:cNvPr id="197" name="TIE-icon-Blue.png" descr="TIE-icon-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Education"/>
          <p:cNvSpPr txBox="1"/>
          <p:nvPr/>
        </p:nvSpPr>
        <p:spPr>
          <a:xfrm>
            <a:off x="1275743" y="254000"/>
            <a:ext cx="11865642" cy="982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Creating Your Text</a:t>
            </a:r>
          </a:p>
        </p:txBody>
      </p:sp>
      <p:sp>
        <p:nvSpPr>
          <p:cNvPr id="200" name="The life and major works of David Hockney"/>
          <p:cNvSpPr txBox="1"/>
          <p:nvPr/>
        </p:nvSpPr>
        <p:spPr>
          <a:xfrm>
            <a:off x="3048000" y="2944893"/>
            <a:ext cx="17266066" cy="9628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Think about what you have to do to create a manageable script that tells the story clearly </a:t>
            </a:r>
            <a:r>
              <a:rPr>
                <a:latin typeface="Oxygen Bold"/>
                <a:ea typeface="Oxygen Bold"/>
                <a:cs typeface="Oxygen Bold"/>
                <a:sym typeface="Oxygen Bold"/>
              </a:rPr>
              <a:t>and</a:t>
            </a:r>
            <a:r>
              <a:t> accurately: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Selecting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Choose information from your research that tells your story correctly and ethically.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Reduction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Use your information concisely.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Punctuation</a:t>
            </a:r>
          </a:p>
          <a:p>
            <a:pPr lvl="1" indent="0" defTabSz="751205">
              <a:lnSpc>
                <a:spcPct val="120000"/>
              </a:lnSpc>
              <a:spcBef>
                <a:spcPts val="0"/>
              </a:spcBef>
              <a:defRPr sz="364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Pay attention to punctuation to ensure your play portrays participants’ voices, ideas, and opinions accurately.</a:t>
            </a:r>
          </a:p>
        </p:txBody>
      </p:sp>
      <p:pic>
        <p:nvPicPr>
          <p:cNvPr id="201" name="TIE-icon-Blue.png" descr="TIE-icon-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Finalise Your Text</a:t>
            </a:r>
          </a:p>
        </p:txBody>
      </p:sp>
      <p:sp>
        <p:nvSpPr>
          <p:cNvPr id="204" name="The life and major works of David Hockney"/>
          <p:cNvSpPr txBox="1"/>
          <p:nvPr/>
        </p:nvSpPr>
        <p:spPr>
          <a:xfrm>
            <a:off x="3048000" y="2476500"/>
            <a:ext cx="17297709" cy="2400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Once you have worked through all of these stages you will have the foundations ready for your verbatim performance.</a:t>
            </a:r>
          </a:p>
        </p:txBody>
      </p:sp>
      <p:pic>
        <p:nvPicPr>
          <p:cNvPr id="205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7677" y="5039209"/>
            <a:ext cx="16103601" cy="697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TIE-icon-Blue.png" descr="TIE-icon-Blu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Learning Intentions:…"/>
          <p:cNvSpPr txBox="1"/>
          <p:nvPr/>
        </p:nvSpPr>
        <p:spPr>
          <a:xfrm>
            <a:off x="2951392" y="1780539"/>
            <a:ext cx="18481217" cy="1015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  <a:endParaRPr sz="1200"/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consolidating my knowledge of verbatim theatre and verbatim techniques.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how to structure a verbatim text.</a:t>
            </a:r>
            <a:endParaRPr sz="1200"/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  <a:endParaRPr b="1" sz="1200">
              <a:latin typeface="Times Roman"/>
              <a:ea typeface="Times Roman"/>
              <a:cs typeface="Times Roman"/>
              <a:sym typeface="Times Roman"/>
            </a:endParaRP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collaborate with others to create a verbatim text.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use my knowledge of verbatim theatre to create material for a verbatim text.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select from the material to tell a story clearly and accurately.</a:t>
            </a:r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endParaRPr sz="1200"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209" name="TIE-icon-Blue.png" descr="TIE-icon-Blu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675034" y="11998243"/>
            <a:ext cx="1340913" cy="1340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